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67" r:id="rId3"/>
    <p:sldId id="265" r:id="rId4"/>
    <p:sldId id="266" r:id="rId5"/>
    <p:sldId id="257" r:id="rId6"/>
    <p:sldId id="261" r:id="rId7"/>
    <p:sldId id="260" r:id="rId8"/>
    <p:sldId id="262" r:id="rId9"/>
    <p:sldId id="263" r:id="rId10"/>
    <p:sldId id="264" r:id="rId11"/>
    <p:sldId id="259" r:id="rId12"/>
    <p:sldId id="268" r:id="rId13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C631-1C48-4F41-BEEB-D10E16142093}" type="datetimeFigureOut">
              <a:rPr lang="ar-IQ" smtClean="0"/>
              <a:t>08/03/1440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390-7AC3-4625-AFA5-1F3D6E020A1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57379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C631-1C48-4F41-BEEB-D10E16142093}" type="datetimeFigureOut">
              <a:rPr lang="ar-IQ" smtClean="0"/>
              <a:t>08/03/1440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390-7AC3-4625-AFA5-1F3D6E020A1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03709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C631-1C48-4F41-BEEB-D10E16142093}" type="datetimeFigureOut">
              <a:rPr lang="ar-IQ" smtClean="0"/>
              <a:t>08/03/1440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390-7AC3-4625-AFA5-1F3D6E020A1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3524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C631-1C48-4F41-BEEB-D10E16142093}" type="datetimeFigureOut">
              <a:rPr lang="ar-IQ" smtClean="0"/>
              <a:t>08/03/1440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390-7AC3-4625-AFA5-1F3D6E020A17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6178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C631-1C48-4F41-BEEB-D10E16142093}" type="datetimeFigureOut">
              <a:rPr lang="ar-IQ" smtClean="0"/>
              <a:t>08/03/1440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390-7AC3-4625-AFA5-1F3D6E020A1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00265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C631-1C48-4F41-BEEB-D10E16142093}" type="datetimeFigureOut">
              <a:rPr lang="ar-IQ" smtClean="0"/>
              <a:t>08/03/1440</a:t>
            </a:fld>
            <a:endParaRPr lang="ar-IQ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390-7AC3-4625-AFA5-1F3D6E020A1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28393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C631-1C48-4F41-BEEB-D10E16142093}" type="datetimeFigureOut">
              <a:rPr lang="ar-IQ" smtClean="0"/>
              <a:t>08/03/1440</a:t>
            </a:fld>
            <a:endParaRPr lang="ar-IQ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390-7AC3-4625-AFA5-1F3D6E020A1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08456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C631-1C48-4F41-BEEB-D10E16142093}" type="datetimeFigureOut">
              <a:rPr lang="ar-IQ" smtClean="0"/>
              <a:t>08/03/1440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390-7AC3-4625-AFA5-1F3D6E020A1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48327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C631-1C48-4F41-BEEB-D10E16142093}" type="datetimeFigureOut">
              <a:rPr lang="ar-IQ" smtClean="0"/>
              <a:t>08/03/1440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390-7AC3-4625-AFA5-1F3D6E020A1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752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C631-1C48-4F41-BEEB-D10E16142093}" type="datetimeFigureOut">
              <a:rPr lang="ar-IQ" smtClean="0"/>
              <a:t>08/03/1440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390-7AC3-4625-AFA5-1F3D6E020A1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50761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C631-1C48-4F41-BEEB-D10E16142093}" type="datetimeFigureOut">
              <a:rPr lang="ar-IQ" smtClean="0"/>
              <a:t>08/03/1440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390-7AC3-4625-AFA5-1F3D6E020A1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8676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C631-1C48-4F41-BEEB-D10E16142093}" type="datetimeFigureOut">
              <a:rPr lang="ar-IQ" smtClean="0"/>
              <a:t>08/03/1440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390-7AC3-4625-AFA5-1F3D6E020A1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4882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C631-1C48-4F41-BEEB-D10E16142093}" type="datetimeFigureOut">
              <a:rPr lang="ar-IQ" smtClean="0"/>
              <a:t>08/03/1440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390-7AC3-4625-AFA5-1F3D6E020A1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06907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C631-1C48-4F41-BEEB-D10E16142093}" type="datetimeFigureOut">
              <a:rPr lang="ar-IQ" smtClean="0"/>
              <a:t>08/03/1440</a:t>
            </a:fld>
            <a:endParaRPr lang="ar-IQ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390-7AC3-4625-AFA5-1F3D6E020A1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5525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C631-1C48-4F41-BEEB-D10E16142093}" type="datetimeFigureOut">
              <a:rPr lang="ar-IQ" smtClean="0"/>
              <a:t>08/03/1440</a:t>
            </a:fld>
            <a:endParaRPr lang="ar-IQ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390-7AC3-4625-AFA5-1F3D6E020A1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10730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C631-1C48-4F41-BEEB-D10E16142093}" type="datetimeFigureOut">
              <a:rPr lang="ar-IQ" smtClean="0"/>
              <a:t>08/03/1440</a:t>
            </a:fld>
            <a:endParaRPr lang="ar-IQ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390-7AC3-4625-AFA5-1F3D6E020A1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51109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C631-1C48-4F41-BEEB-D10E16142093}" type="datetimeFigureOut">
              <a:rPr lang="ar-IQ" smtClean="0"/>
              <a:t>08/03/1440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390-7AC3-4625-AFA5-1F3D6E020A1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53435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70CC631-1C48-4F41-BEEB-D10E16142093}" type="datetimeFigureOut">
              <a:rPr lang="ar-IQ" smtClean="0"/>
              <a:t>08/03/1440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69390-7AC3-4625-AFA5-1F3D6E020A1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35643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73373" y="863055"/>
            <a:ext cx="10008358" cy="1634486"/>
          </a:xfrm>
        </p:spPr>
        <p:txBody>
          <a:bodyPr/>
          <a:lstStyle/>
          <a:p>
            <a:r>
              <a:rPr lang="en-US" dirty="0" smtClean="0"/>
              <a:t>Artificial intelligent lab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016155"/>
            <a:ext cx="9144000" cy="2241645"/>
          </a:xfrm>
        </p:spPr>
        <p:txBody>
          <a:bodyPr/>
          <a:lstStyle/>
          <a:p>
            <a:pPr algn="ctr"/>
            <a:r>
              <a:rPr lang="en-US" dirty="0" smtClean="0"/>
              <a:t>Prepare by </a:t>
            </a:r>
          </a:p>
          <a:p>
            <a:pPr algn="ctr"/>
            <a:r>
              <a:rPr lang="en-US" dirty="0" err="1" smtClean="0"/>
              <a:t>Zobeda</a:t>
            </a:r>
            <a:r>
              <a:rPr lang="en-US" dirty="0" smtClean="0"/>
              <a:t> </a:t>
            </a:r>
            <a:r>
              <a:rPr lang="en-US" dirty="0" err="1" smtClean="0"/>
              <a:t>hatif</a:t>
            </a:r>
            <a:r>
              <a:rPr lang="en-US" dirty="0" smtClean="0"/>
              <a:t> </a:t>
            </a:r>
            <a:r>
              <a:rPr lang="en-US" dirty="0" err="1" smtClean="0"/>
              <a:t>naji</a:t>
            </a:r>
            <a:endParaRPr lang="en-US" dirty="0" smtClean="0"/>
          </a:p>
          <a:p>
            <a:pPr algn="ctr"/>
            <a:r>
              <a:rPr lang="en-US" dirty="0" smtClean="0"/>
              <a:t>Computer department</a:t>
            </a:r>
          </a:p>
          <a:p>
            <a:pPr algn="ctr"/>
            <a:r>
              <a:rPr lang="en-US" dirty="0" smtClean="0"/>
              <a:t>Engineering college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88696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Neuron Model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/>
              <a:t>The transfer function net input n, again a scalar, is the sum of the</a:t>
            </a:r>
          </a:p>
          <a:p>
            <a:pPr marL="0" indent="0" algn="l" rtl="0">
              <a:buNone/>
            </a:pPr>
            <a:r>
              <a:rPr lang="en-US" dirty="0"/>
              <a:t>weighted input </a:t>
            </a:r>
            <a:r>
              <a:rPr lang="en-US" dirty="0" err="1"/>
              <a:t>wp</a:t>
            </a:r>
            <a:r>
              <a:rPr lang="en-US" dirty="0"/>
              <a:t> and the bias b. This sum is the argument of the</a:t>
            </a:r>
          </a:p>
          <a:p>
            <a:pPr marL="0" indent="0" algn="l" rtl="0">
              <a:buNone/>
            </a:pPr>
            <a:r>
              <a:rPr lang="en-US" dirty="0"/>
              <a:t>transfer function f. (Chapter 7 discusses a different way to form the net</a:t>
            </a:r>
          </a:p>
          <a:p>
            <a:pPr marL="0" indent="0" algn="l" rtl="0">
              <a:buNone/>
            </a:pPr>
            <a:r>
              <a:rPr lang="en-US" dirty="0"/>
              <a:t>input n.) Here f is a transfer function, typically a step function or a</a:t>
            </a:r>
          </a:p>
          <a:p>
            <a:pPr marL="0" indent="0" algn="l" rtl="0">
              <a:buNone/>
            </a:pPr>
            <a:r>
              <a:rPr lang="en-US" dirty="0"/>
              <a:t>sigmoid function, which takes the argument n and produces the output</a:t>
            </a:r>
          </a:p>
          <a:p>
            <a:pPr marL="0" indent="0" algn="l" rtl="0">
              <a:buNone/>
            </a:pPr>
            <a:r>
              <a:rPr lang="en-US" dirty="0"/>
              <a:t>a</a:t>
            </a:r>
            <a:r>
              <a:rPr lang="en-US" dirty="0" smtClean="0"/>
              <a:t>.</a:t>
            </a:r>
            <a:r>
              <a:rPr lang="en-US" dirty="0"/>
              <a:t> Note that w and b are both adjustable scalar parameters of the neuron.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59238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177422"/>
            <a:ext cx="10515600" cy="900752"/>
          </a:xfrm>
        </p:spPr>
        <p:txBody>
          <a:bodyPr/>
          <a:lstStyle/>
          <a:p>
            <a:pPr algn="l" rtl="0"/>
            <a:r>
              <a:rPr lang="en-US" dirty="0" smtClean="0"/>
              <a:t>Neural network: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941697"/>
            <a:ext cx="10515600" cy="5235266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/>
              <a:t>A network computes a mapping which is composed of several</a:t>
            </a:r>
          </a:p>
          <a:p>
            <a:pPr marL="0" indent="0" algn="l" rtl="0">
              <a:buNone/>
            </a:pPr>
            <a:r>
              <a:rPr lang="en-US" dirty="0"/>
              <a:t>simple functions computed by the single neurons. </a:t>
            </a:r>
            <a:r>
              <a:rPr lang="en-US" dirty="0" smtClean="0"/>
              <a:t>The </a:t>
            </a:r>
            <a:r>
              <a:rPr lang="en-US" dirty="0"/>
              <a:t>activation functions </a:t>
            </a:r>
            <a:r>
              <a:rPr lang="en-US" dirty="0" smtClean="0"/>
              <a:t> </a:t>
            </a:r>
            <a:r>
              <a:rPr lang="en-US" dirty="0"/>
              <a:t>of the single computation units are often identical</a:t>
            </a:r>
          </a:p>
          <a:p>
            <a:pPr marL="0" indent="0" algn="l" rtl="0">
              <a:buNone/>
            </a:pPr>
            <a:r>
              <a:rPr lang="en-US" dirty="0"/>
              <a:t>for all units or all but the output units, respectively. 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16" y="2784130"/>
            <a:ext cx="7670041" cy="356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77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01722" y="2330403"/>
            <a:ext cx="10515600" cy="239172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/>
              <a:t>Thank you for listing</a:t>
            </a:r>
            <a:endParaRPr lang="ar-IQ" sz="6000" b="1" dirty="0"/>
          </a:p>
        </p:txBody>
      </p:sp>
    </p:spTree>
    <p:extLst>
      <p:ext uri="{BB962C8B-B14F-4D97-AF65-F5344CB8AC3E}">
        <p14:creationId xmlns:p14="http://schemas.microsoft.com/office/powerpoint/2010/main" val="591889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outline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Biological Neural Network</a:t>
            </a:r>
          </a:p>
          <a:p>
            <a:pPr algn="l" rtl="0"/>
            <a:r>
              <a:rPr lang="en-US" dirty="0" smtClean="0"/>
              <a:t>Represent </a:t>
            </a:r>
            <a:r>
              <a:rPr lang="en-US" dirty="0" err="1" smtClean="0"/>
              <a:t>nn</a:t>
            </a:r>
            <a:r>
              <a:rPr lang="en-US" dirty="0" smtClean="0"/>
              <a:t> with artificial neural</a:t>
            </a:r>
          </a:p>
          <a:p>
            <a:pPr algn="l" rtl="0"/>
            <a:r>
              <a:rPr lang="en-US" dirty="0" smtClean="0"/>
              <a:t>Activation function</a:t>
            </a:r>
          </a:p>
          <a:p>
            <a:pPr algn="l" rtl="0"/>
            <a:r>
              <a:rPr lang="en-US" dirty="0" smtClean="0"/>
              <a:t>Neuron Model</a:t>
            </a:r>
          </a:p>
          <a:p>
            <a:pPr algn="l" rtl="0"/>
            <a:r>
              <a:rPr lang="en-US" dirty="0" smtClean="0"/>
              <a:t>Neural network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b="1" dirty="0" smtClean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40615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Biological Neural Network: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ar-IQ" dirty="0" smtClean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582" y="2112750"/>
            <a:ext cx="9007521" cy="359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42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Represent </a:t>
            </a:r>
            <a:r>
              <a:rPr lang="en-US" dirty="0" err="1" smtClean="0"/>
              <a:t>nn</a:t>
            </a:r>
            <a:r>
              <a:rPr lang="en-US" dirty="0" smtClean="0"/>
              <a:t> with artificial neural :</a:t>
            </a:r>
            <a:endParaRPr lang="ar-IQ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355" y="1951630"/>
            <a:ext cx="9144000" cy="4189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202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Activation function: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 smtClean="0"/>
              <a:t>Several activation functions: perceptron activation H, standard sigmoidal function </a:t>
            </a:r>
            <a:r>
              <a:rPr lang="en-US" dirty="0" err="1" smtClean="0"/>
              <a:t>sgd</a:t>
            </a:r>
            <a:r>
              <a:rPr lang="en-US" dirty="0" smtClean="0"/>
              <a:t>, and </a:t>
            </a:r>
            <a:r>
              <a:rPr lang="en-US" dirty="0" err="1" smtClean="0"/>
              <a:t>semilinear</a:t>
            </a:r>
            <a:r>
              <a:rPr lang="en-US" dirty="0" smtClean="0"/>
              <a:t> activation </a:t>
            </a:r>
            <a:r>
              <a:rPr lang="en-US" dirty="0" err="1" smtClean="0"/>
              <a:t>lin</a:t>
            </a:r>
            <a:r>
              <a:rPr lang="en-US" dirty="0" smtClean="0"/>
              <a:t>; all three functions are squashing functions.</a:t>
            </a:r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6973" y="3111690"/>
            <a:ext cx="615514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60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Activation function: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 smtClean="0"/>
              <a:t> The </a:t>
            </a:r>
            <a:r>
              <a:rPr lang="en-US" dirty="0"/>
              <a:t>scaled version </a:t>
            </a:r>
            <a:r>
              <a:rPr lang="en-US" dirty="0" err="1"/>
              <a:t>tanh</a:t>
            </a:r>
            <a:r>
              <a:rPr lang="en-US" dirty="0"/>
              <a:t>(x) = 2. </a:t>
            </a:r>
            <a:r>
              <a:rPr lang="en-US" dirty="0" err="1"/>
              <a:t>sgd</a:t>
            </a:r>
            <a:r>
              <a:rPr lang="en-US" dirty="0"/>
              <a:t>(2x) - 1 are common functions of this</a:t>
            </a:r>
          </a:p>
          <a:p>
            <a:pPr marL="0" indent="0" algn="l" rtl="0">
              <a:buNone/>
            </a:pPr>
            <a:r>
              <a:rPr lang="en-US" dirty="0"/>
              <a:t>type. A more precise approximation of these sigmoidal activations which is</a:t>
            </a:r>
          </a:p>
          <a:p>
            <a:pPr marL="0" indent="0" algn="l" rtl="0">
              <a:buNone/>
            </a:pPr>
            <a:r>
              <a:rPr lang="en-US" dirty="0"/>
              <a:t>sometimes considered in theoretical investigations is the </a:t>
            </a:r>
            <a:r>
              <a:rPr lang="en-US" i="1" dirty="0" err="1"/>
              <a:t>semilinear</a:t>
            </a:r>
            <a:r>
              <a:rPr lang="en-US" i="1" dirty="0"/>
              <a:t> ]unction</a:t>
            </a:r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5839" y="4339988"/>
            <a:ext cx="3589361" cy="2074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322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Activation function: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/>
              <a:t>In practical applications the activation functions are similar</a:t>
            </a:r>
          </a:p>
          <a:p>
            <a:pPr marL="0" indent="0" algn="l" rtl="0">
              <a:buNone/>
            </a:pPr>
            <a:r>
              <a:rPr lang="en-US" dirty="0"/>
              <a:t>to the perceptron activation for large or small values and have a smooth</a:t>
            </a:r>
          </a:p>
          <a:p>
            <a:pPr marL="0" indent="0" algn="l" rtl="0">
              <a:buNone/>
            </a:pPr>
            <a:r>
              <a:rPr lang="en-US" dirty="0"/>
              <a:t>transition between the two binary values. The standard sigmoidal ]</a:t>
            </a:r>
            <a:r>
              <a:rPr lang="en-US" dirty="0" smtClean="0"/>
              <a:t>unction</a:t>
            </a:r>
          </a:p>
          <a:p>
            <a:pPr marL="0" indent="0" algn="l" rtl="0">
              <a:buNone/>
            </a:pPr>
            <a:r>
              <a:rPr lang="en-US" dirty="0" err="1"/>
              <a:t>sgd</a:t>
            </a:r>
            <a:r>
              <a:rPr lang="en-US" dirty="0"/>
              <a:t>(x) = (1 </a:t>
            </a:r>
            <a:r>
              <a:rPr lang="en-US"/>
              <a:t>+ </a:t>
            </a:r>
            <a:r>
              <a:rPr lang="en-US" smtClean="0"/>
              <a:t>e^-</a:t>
            </a:r>
            <a:r>
              <a:rPr lang="en-US" dirty="0" smtClean="0"/>
              <a:t>x) ^-</a:t>
            </a:r>
            <a:r>
              <a:rPr lang="en-US" dirty="0"/>
              <a:t>1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92417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Neuron Model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b="1" dirty="0"/>
              <a:t>Simple </a:t>
            </a:r>
            <a:r>
              <a:rPr lang="en-US" b="1" dirty="0" err="1" smtClean="0"/>
              <a:t>Neuron:</a:t>
            </a:r>
            <a:r>
              <a:rPr lang="en-US" dirty="0" err="1"/>
              <a:t>A</a:t>
            </a:r>
            <a:r>
              <a:rPr lang="en-US" dirty="0"/>
              <a:t> neuron with a single scalar input and no bias appears on the left below.</a:t>
            </a:r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5475" y="3357350"/>
            <a:ext cx="6701050" cy="2538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484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Neuron Model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dirty="0"/>
              <a:t>The scalar input </a:t>
            </a:r>
            <a:r>
              <a:rPr lang="en-US" i="1" dirty="0"/>
              <a:t>p </a:t>
            </a:r>
            <a:r>
              <a:rPr lang="en-US" dirty="0"/>
              <a:t>is transmitted through a connection that multiplies its</a:t>
            </a:r>
          </a:p>
          <a:p>
            <a:pPr marL="0" indent="0" algn="l" rtl="0">
              <a:buNone/>
            </a:pPr>
            <a:r>
              <a:rPr lang="en-US" dirty="0"/>
              <a:t>strength by the scalar weight </a:t>
            </a:r>
            <a:r>
              <a:rPr lang="en-US" i="1" dirty="0"/>
              <a:t>w</a:t>
            </a:r>
            <a:r>
              <a:rPr lang="en-US" dirty="0"/>
              <a:t>, to form the product </a:t>
            </a:r>
            <a:r>
              <a:rPr lang="en-US" i="1" dirty="0" err="1"/>
              <a:t>wp</a:t>
            </a:r>
            <a:r>
              <a:rPr lang="en-US" dirty="0"/>
              <a:t>, again a scalar.</a:t>
            </a:r>
          </a:p>
          <a:p>
            <a:pPr marL="0" indent="0" algn="l" rtl="0">
              <a:buNone/>
            </a:pPr>
            <a:r>
              <a:rPr lang="en-US" dirty="0"/>
              <a:t>Here the weighted input </a:t>
            </a:r>
            <a:r>
              <a:rPr lang="en-US" i="1" dirty="0" err="1"/>
              <a:t>wp</a:t>
            </a:r>
            <a:r>
              <a:rPr lang="en-US" i="1" dirty="0"/>
              <a:t> </a:t>
            </a:r>
            <a:r>
              <a:rPr lang="en-US" dirty="0"/>
              <a:t>is the only argument of the transfer function</a:t>
            </a:r>
          </a:p>
          <a:p>
            <a:pPr marL="0" indent="0" algn="l" rtl="0">
              <a:buNone/>
            </a:pPr>
            <a:r>
              <a:rPr lang="en-US" i="1" dirty="0"/>
              <a:t>f</a:t>
            </a:r>
            <a:r>
              <a:rPr lang="en-US" dirty="0"/>
              <a:t>, which produces the scalar output </a:t>
            </a:r>
            <a:r>
              <a:rPr lang="en-US" i="1" dirty="0"/>
              <a:t>a. </a:t>
            </a:r>
            <a:r>
              <a:rPr lang="en-US" dirty="0"/>
              <a:t>The neuron on the right has a</a:t>
            </a:r>
          </a:p>
          <a:p>
            <a:pPr marL="0" indent="0" algn="l" rtl="0">
              <a:buNone/>
            </a:pPr>
            <a:r>
              <a:rPr lang="en-US" dirty="0"/>
              <a:t>scalar bias, </a:t>
            </a:r>
            <a:r>
              <a:rPr lang="en-US" i="1" dirty="0"/>
              <a:t>b</a:t>
            </a:r>
            <a:r>
              <a:rPr lang="en-US" dirty="0"/>
              <a:t>. You may view the bias as simply being added to the</a:t>
            </a:r>
          </a:p>
          <a:p>
            <a:pPr marL="0" indent="0" algn="l" rtl="0">
              <a:buNone/>
            </a:pPr>
            <a:r>
              <a:rPr lang="en-US" dirty="0"/>
              <a:t>product </a:t>
            </a:r>
            <a:r>
              <a:rPr lang="en-US" i="1" dirty="0" err="1"/>
              <a:t>wp</a:t>
            </a:r>
            <a:r>
              <a:rPr lang="en-US" i="1" dirty="0"/>
              <a:t> </a:t>
            </a:r>
            <a:r>
              <a:rPr lang="en-US" dirty="0"/>
              <a:t>as shown by the summing junction or as shifting the function</a:t>
            </a:r>
          </a:p>
          <a:p>
            <a:pPr marL="0" indent="0" algn="l" rtl="0">
              <a:buNone/>
            </a:pPr>
            <a:r>
              <a:rPr lang="en-US" i="1" dirty="0"/>
              <a:t>f </a:t>
            </a:r>
            <a:r>
              <a:rPr lang="en-US" dirty="0"/>
              <a:t>to the left by an amount </a:t>
            </a:r>
            <a:r>
              <a:rPr lang="en-US" i="1" dirty="0"/>
              <a:t>b</a:t>
            </a:r>
            <a:r>
              <a:rPr lang="en-US" dirty="0"/>
              <a:t>. The bias is much like a weight, except that</a:t>
            </a:r>
          </a:p>
          <a:p>
            <a:pPr marL="0" indent="0" algn="l" rtl="0">
              <a:buNone/>
            </a:pPr>
            <a:r>
              <a:rPr lang="en-US" dirty="0"/>
              <a:t>it has a constant input of 1.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3498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يون">
  <a:themeElements>
    <a:clrScheme name="أيون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أيون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يون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76</TotalTime>
  <Words>431</Words>
  <Application>Microsoft Office PowerPoint</Application>
  <PresentationFormat>ملء الشاشة</PresentationFormat>
  <Paragraphs>48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Times New Roman</vt:lpstr>
      <vt:lpstr>Wingdings 3</vt:lpstr>
      <vt:lpstr>أيون</vt:lpstr>
      <vt:lpstr>Artificial intelligent lab</vt:lpstr>
      <vt:lpstr>outline</vt:lpstr>
      <vt:lpstr>Biological Neural Network:</vt:lpstr>
      <vt:lpstr>Represent nn with artificial neural :</vt:lpstr>
      <vt:lpstr>Activation function:</vt:lpstr>
      <vt:lpstr>Activation function:</vt:lpstr>
      <vt:lpstr>Activation function:</vt:lpstr>
      <vt:lpstr>Neuron Model</vt:lpstr>
      <vt:lpstr>Neuron Model</vt:lpstr>
      <vt:lpstr>Neuron Model</vt:lpstr>
      <vt:lpstr>Neural network:</vt:lpstr>
      <vt:lpstr>Thank you for listing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zhn</dc:creator>
  <cp:lastModifiedBy>zhn</cp:lastModifiedBy>
  <cp:revision>8</cp:revision>
  <dcterms:created xsi:type="dcterms:W3CDTF">2018-11-16T19:45:12Z</dcterms:created>
  <dcterms:modified xsi:type="dcterms:W3CDTF">2018-11-16T21:01:32Z</dcterms:modified>
</cp:coreProperties>
</file>